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EF"/>
    <a:srgbClr val="00EE6C"/>
    <a:srgbClr val="00C459"/>
    <a:srgbClr val="D9F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1F9C0-4A84-47AB-B826-F97342590B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01AB77-1271-4BCF-BB51-3596D7AF1F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9FF9E-8A01-43A1-925E-C8F482CC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D7A911-98F4-4D70-AC6D-436460D1B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4E173D-B5D1-4A20-B56A-F1017B42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088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E7CCD-D3F4-4FED-9864-792558541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DBDD66-9A91-4504-842B-97320C001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240E4-7685-4447-B4FD-6A6DDAA9E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866398-4AC9-4A1F-85D6-3BB45C714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94CC90-23BF-45B6-B86B-0D29B8D89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3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FAF15D-B2D5-4ED4-B918-E5B456AA3D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EA8B4-D960-4E9F-8411-B36330977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99B7B-7271-415A-8AC1-CBD78D557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2BA5F-CBFE-47F2-A997-9E6CA28A3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EC90A-71F0-4E54-B1C3-EE3D1B9F8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17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328-6617-4A5B-AC5B-CA5E45041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77B8E-3DB6-48FA-B66E-FD1ADEB0D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2553D-F298-4CA1-BD11-4B2BC8FB9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9194E-99C8-47D4-8BBA-4760430CD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726EBF-95B4-4800-87FE-277ACFC09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956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7F436-84B1-4FA0-B18F-B2576020F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75D61-FC32-43E7-A598-1C5B5F5DA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B9A4F-BE7F-46C0-9839-07CED8766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90C7F-9A8D-45BF-AC0C-272FD35C1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4AAF2-5F66-4F9D-B536-A10C33267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3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ED490-3715-4068-936A-13A80FC3D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FE505-4F73-4A39-942F-2B7168F1E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6AF86-76A8-41D3-8D56-B58C27391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33D84-B60C-4A5F-BF5A-EBAA394EE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277A69-79CC-4D4C-982A-890147933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1F780-148E-498F-A563-8515711E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9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88344-6752-4E14-B114-C3D4DE69E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C4C7BB-6064-4B6A-9DB8-81674EF28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345CD5-F680-4F34-97CD-34BAF985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015439-4B95-486D-8FBC-05873282B3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8D695-A2D1-4BA8-9A3E-CB9CE98A5F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F10275-7760-4006-9782-4529BD1D7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C10AAE-29FA-4F26-80C2-91729DBC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88316D-73A9-4D0D-A4EE-F7A8DE770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9135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FE187-E1C2-40C6-8E12-2C06149B6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2E6DC5-E77C-42A7-9190-FFB7375851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EB2BC-5B89-467A-A955-5428739C8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C9493-C570-434A-87E2-4415FB419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243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842F45-1377-400E-8F11-116E33E4C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352E72-A0D0-4478-9D46-E067FF2E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AA2D4C-5D68-467E-9F84-C80E9EEE5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235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AE1DA-828A-4478-B655-7FE8943EF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E03F5-CFD0-4A7E-BA2D-90267F056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A2B95-526E-4899-A744-D2CEB7849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118C33-CDDB-4F05-8E54-9C1DBD1E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0AF3F-6318-4852-A783-524276F19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7A3910-4A91-4222-9195-6D5B41B6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97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9814-8222-49B2-9BEB-E4916A4D71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29EB9E-7B94-4E19-B179-BDE6F71823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579AD-A583-4A0A-9AF6-99407DBC9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8B152D-648B-4B4C-8AEA-AF16C3C9F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9D50A-0F99-445D-B0C6-565CB23E8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9F32E-69FA-4285-8505-756944897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91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B128A6-F2E2-4F80-98CC-2AEC729E0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DFB7E-5BD7-441B-AC61-259046174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89AE7-904C-4A13-A28D-2561C06E10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34741-E8D1-4E1B-B7A7-934B4845C0FB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70FA7-BEE5-4AC2-9484-09FF276D1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88345-7904-4E82-B25D-CC0F10150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B3C80-4C2F-4E33-88F2-6D1F15021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94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Image preview">
            <a:extLst>
              <a:ext uri="{FF2B5EF4-FFF2-40B4-BE49-F238E27FC236}">
                <a16:creationId xmlns:a16="http://schemas.microsoft.com/office/drawing/2014/main" id="{F2990806-0A39-4206-9E8D-CA060FD9C20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692" b="33869"/>
          <a:stretch/>
        </p:blipFill>
        <p:spPr bwMode="auto">
          <a:xfrm>
            <a:off x="6646067" y="875147"/>
            <a:ext cx="5129215" cy="5446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mage preview">
            <a:extLst>
              <a:ext uri="{FF2B5EF4-FFF2-40B4-BE49-F238E27FC236}">
                <a16:creationId xmlns:a16="http://schemas.microsoft.com/office/drawing/2014/main" id="{3DAC89B8-22E1-48BC-864C-27E794A990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925" y="82493"/>
            <a:ext cx="366715" cy="467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mage preview">
            <a:extLst>
              <a:ext uri="{FF2B5EF4-FFF2-40B4-BE49-F238E27FC236}">
                <a16:creationId xmlns:a16="http://schemas.microsoft.com/office/drawing/2014/main" id="{A3032287-F25F-4F25-89DE-07D8721F2A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099"/>
          <a:stretch/>
        </p:blipFill>
        <p:spPr bwMode="auto">
          <a:xfrm>
            <a:off x="10954513" y="87103"/>
            <a:ext cx="539496" cy="462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EBAB9E2-738D-4FFC-8059-8BBCDA41DDC6}"/>
              </a:ext>
            </a:extLst>
          </p:cNvPr>
          <p:cNvSpPr txBox="1"/>
          <p:nvPr/>
        </p:nvSpPr>
        <p:spPr>
          <a:xfrm>
            <a:off x="4012018" y="210952"/>
            <a:ext cx="41679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rgbClr val="00B050"/>
                </a:solidFill>
              </a:rPr>
              <a:t>Year 5 </a:t>
            </a:r>
            <a:r>
              <a:rPr lang="en-GB" sz="1600" dirty="0">
                <a:solidFill>
                  <a:srgbClr val="00B050"/>
                </a:solidFill>
              </a:rPr>
              <a:t>Mathematics Long Term Plan 23/24</a:t>
            </a:r>
          </a:p>
        </p:txBody>
      </p:sp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3E5BA4F2-CA9A-4EAF-8D0E-CFA4C5085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809599"/>
              </p:ext>
            </p:extLst>
          </p:nvPr>
        </p:nvGraphicFramePr>
        <p:xfrm>
          <a:off x="1047747" y="875147"/>
          <a:ext cx="10096504" cy="5602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063">
                  <a:extLst>
                    <a:ext uri="{9D8B030D-6E8A-4147-A177-3AD203B41FA5}">
                      <a16:colId xmlns:a16="http://schemas.microsoft.com/office/drawing/2014/main" val="3667265775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3992428987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1835912293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4027741115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905357030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3272760280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1584283916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518783475"/>
                    </a:ext>
                  </a:extLst>
                </a:gridCol>
              </a:tblGrid>
              <a:tr h="375712">
                <a:tc>
                  <a:txBody>
                    <a:bodyPr/>
                    <a:lstStyle/>
                    <a:p>
                      <a:pPr algn="ctr"/>
                      <a:r>
                        <a:rPr lang="en-GB" sz="1150" dirty="0">
                          <a:solidFill>
                            <a:schemeClr val="bg1"/>
                          </a:solidFill>
                        </a:rPr>
                        <a:t>Term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50" dirty="0">
                          <a:solidFill>
                            <a:schemeClr val="bg1"/>
                          </a:solidFill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4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50" dirty="0">
                          <a:solidFill>
                            <a:schemeClr val="bg1"/>
                          </a:solidFill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50" dirty="0">
                          <a:solidFill>
                            <a:schemeClr val="bg1"/>
                          </a:solidFill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4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50" dirty="0">
                          <a:solidFill>
                            <a:schemeClr val="bg1"/>
                          </a:solidFill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50" dirty="0">
                          <a:solidFill>
                            <a:schemeClr val="bg1"/>
                          </a:solidFill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45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50" dirty="0">
                          <a:solidFill>
                            <a:schemeClr val="bg1"/>
                          </a:solidFill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EE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50" dirty="0">
                          <a:solidFill>
                            <a:schemeClr val="bg1"/>
                          </a:solidFill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4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76106"/>
                  </a:ext>
                </a:extLst>
              </a:tr>
              <a:tr h="87109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Autumn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Place Value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Addition and Subtraction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Addition and Subtraction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Addition and Subtraction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893334"/>
                  </a:ext>
                </a:extLst>
              </a:tr>
              <a:tr h="87109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Autumn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Fractions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Assessment Week?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258305"/>
                  </a:ext>
                </a:extLst>
              </a:tr>
              <a:tr h="87109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Spring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Multiplication and Division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Fractions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Decimals and Percentages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099281"/>
                  </a:ext>
                </a:extLst>
              </a:tr>
              <a:tr h="87109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Spring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Decimals and Percentages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Measurement: Perimeter and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Measurement: Perimeter and Area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Statistics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Assessment Week?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Statistics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410883"/>
                  </a:ext>
                </a:extLst>
              </a:tr>
              <a:tr h="87109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Summer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Geometry: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Shape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Geometry: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Shape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Geometry: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Shape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Geometry: Position and Direction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Geometry: Position and Direction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Decimals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746115"/>
                  </a:ext>
                </a:extLst>
              </a:tr>
              <a:tr h="87109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Summer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1F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Decimals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Number: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Negative numbers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Measurement: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Converting units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1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sz="11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Measurement</a:t>
                      </a: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:</a:t>
                      </a:r>
                    </a:p>
                    <a:p>
                      <a:pPr algn="ctr"/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Converting units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1" u="non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1" u="non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Assessment Week?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Measurement: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Volume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Consolidation and preparation for Year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193439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64AE0182-A53E-43B9-998E-3CAE93D652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7041" y="142999"/>
            <a:ext cx="476635" cy="47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60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185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Purveur</dc:creator>
  <cp:lastModifiedBy>Lauren Staines</cp:lastModifiedBy>
  <cp:revision>15</cp:revision>
  <dcterms:created xsi:type="dcterms:W3CDTF">2020-10-21T20:04:36Z</dcterms:created>
  <dcterms:modified xsi:type="dcterms:W3CDTF">2023-10-10T09:39:19Z</dcterms:modified>
</cp:coreProperties>
</file>